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43985-079A-4E13-A9F4-F7EADC96C4FA}" type="datetimeFigureOut">
              <a:rPr lang="en-GB" smtClean="0"/>
              <a:t>02/01/2015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B498B-B6A7-44F9-9C5A-793AE2F1297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Needs a bus map showing routes to the hospital 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B498B-B6A7-44F9-9C5A-793AE2F12972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74B-6DF2-415F-9B7D-6D5600BA236D}" type="datetimeFigureOut">
              <a:rPr lang="en-GB" smtClean="0"/>
              <a:pPr/>
              <a:t>02/01/2015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DEFD-68DD-4030-833B-7B6713AC0E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496944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006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b="1" kern="1200">
          <a:solidFill>
            <a:srgbClr val="00006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1" kern="1200">
          <a:solidFill>
            <a:srgbClr val="0000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rgbClr val="0000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en-GB" smtClean="0"/>
              <a:t>Chilterns Tunnel </a:t>
            </a:r>
            <a:br>
              <a:rPr lang="en-GB" smtClean="0"/>
            </a:br>
            <a:r>
              <a:rPr lang="en-GB" smtClean="0"/>
              <a:t>Vent Shafts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5857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Chalfont </a:t>
            </a:r>
            <a:r>
              <a:rPr lang="en-GB" smtClean="0"/>
              <a:t>St </a:t>
            </a:r>
            <a:r>
              <a:rPr lang="en-GB" smtClean="0"/>
              <a:t>Peter </a:t>
            </a:r>
            <a:r>
              <a:rPr lang="en-GB" smtClean="0"/>
              <a:t>Vent Shaft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95936" y="2852936"/>
            <a:ext cx="11336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pictures !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051720" y="1628800"/>
            <a:ext cx="37513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Vn 1.0  3-Jan-2015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1400" b="1" u="sng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Slide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1400" b="1" u="sng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Subject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3,4	Little Missenden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5,6	Amersham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7,8	Chalfont St Giles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9,10	Chalfont St Peter</a:t>
            </a:r>
          </a:p>
          <a:p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Little Missenden</a:t>
            </a:r>
            <a:endParaRPr lang="en-GB"/>
          </a:p>
        </p:txBody>
      </p:sp>
      <p:pic>
        <p:nvPicPr>
          <p:cNvPr id="3" name="Picture 2" descr="LM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1076" y="1268760"/>
            <a:ext cx="4467284" cy="4680520"/>
          </a:xfrm>
          <a:prstGeom prst="rect">
            <a:avLst/>
          </a:prstGeom>
        </p:spPr>
      </p:pic>
      <p:pic>
        <p:nvPicPr>
          <p:cNvPr id="4" name="Picture 3" descr="LM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4800600" cy="305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25144"/>
            <a:ext cx="407996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Little Missenden vent shaft is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ajacent to the A413.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Moving the roadhead and entrance to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other side of the compound would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reduce the impact on nearby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accomodation – although this would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nearer to Shardellos Walled Garden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Little Missenden</a:t>
            </a:r>
            <a:endParaRPr lang="en-GB"/>
          </a:p>
        </p:txBody>
      </p:sp>
      <p:pic>
        <p:nvPicPr>
          <p:cNvPr id="3" name="Picture 2" descr="LM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888432" cy="1793770"/>
          </a:xfrm>
          <a:prstGeom prst="rect">
            <a:avLst/>
          </a:prstGeom>
        </p:spPr>
      </p:pic>
      <p:pic>
        <p:nvPicPr>
          <p:cNvPr id="4" name="Picture 3" descr="LM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051640" cy="3857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56992"/>
            <a:ext cx="3633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site is screened by an existing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hedgerow, behind which is a section of the old A413.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Cutting an access road through the hedge is typical of the lack of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thought given to planning this project.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Amersham Vent Shaft</a:t>
            </a:r>
            <a:endParaRPr lang="en-GB"/>
          </a:p>
        </p:txBody>
      </p:sp>
      <p:pic>
        <p:nvPicPr>
          <p:cNvPr id="3" name="Picture 2" descr="AM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24745"/>
            <a:ext cx="3528392" cy="4704522"/>
          </a:xfrm>
          <a:prstGeom prst="rect">
            <a:avLst/>
          </a:prstGeom>
        </p:spPr>
      </p:pic>
      <p:pic>
        <p:nvPicPr>
          <p:cNvPr id="4" name="Picture 3" descr="Am_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124744"/>
            <a:ext cx="3600399" cy="4779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093296"/>
            <a:ext cx="8015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Situated on a traffic island, next to Amersham Hospital, with the roadhead on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far side of the A404. Another planning masterstroke … 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492896"/>
            <a:ext cx="5050729" cy="3999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Amersham Vent Shaft</a:t>
            </a:r>
            <a:endParaRPr lang="en-GB"/>
          </a:p>
        </p:txBody>
      </p:sp>
      <p:pic>
        <p:nvPicPr>
          <p:cNvPr id="3" name="Picture 2" descr="AM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4096321" cy="3102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980728"/>
            <a:ext cx="38715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site is constrained on two sides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the A413 and A404, both HS2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construction routes.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entrance to the Chilterns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Crematorium is a few hundred yards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own the A404.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09120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the third side, Whielden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Street is the access route to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Amersham Hospital for NN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 services, and to the hospital car parks.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tG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5076056" cy="3232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Chalfont St Giles Vent Shaft</a:t>
            </a:r>
            <a:endParaRPr lang="en-GB"/>
          </a:p>
        </p:txBody>
      </p:sp>
      <p:pic>
        <p:nvPicPr>
          <p:cNvPr id="3" name="Picture 2" descr="CStG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84784"/>
            <a:ext cx="3171261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4905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Chalfont St Giles shaft is situated where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tunnel passes under Bottom House Farm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Lane. Presumably this was thought to provide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suitable access route for HGV traffic, but this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not the case. 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tG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7042" y="1628801"/>
            <a:ext cx="4412345" cy="3960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Chalfont St Giles Vent Shaft</a:t>
            </a:r>
            <a:endParaRPr lang="en-GB"/>
          </a:p>
        </p:txBody>
      </p:sp>
      <p:pic>
        <p:nvPicPr>
          <p:cNvPr id="3" name="Picture 2" descr="CStG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4370655" cy="20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717032"/>
            <a:ext cx="4128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permanent widening of Bottom House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Farm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Lane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generally along the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side, to </a:t>
            </a:r>
            <a:b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achieve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4m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road… </a:t>
            </a:r>
          </a:p>
          <a:p>
            <a:pPr>
              <a:buFont typeface="Wingdings" pitchFamily="2" charset="2"/>
              <a:buChar char="§"/>
            </a:pPr>
            <a:endParaRPr lang="en-GB" sz="12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strips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planting on both sides of the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widened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Bottom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House Farm Lane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replace the existing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hedgerows along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12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road</a:t>
            </a:r>
            <a:endParaRPr lang="en-GB" sz="12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356992"/>
            <a:ext cx="330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proposed scheme calls for 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365" y="5229200"/>
            <a:ext cx="89226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Clearly the lane constitutes an obstacle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the construction of an access road.</a:t>
            </a:r>
          </a:p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new road from the North side of the compond, joining the A413 (and crossing the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Misbourne) at the London Road depot would preserve the Lane, and quite possibly be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cheaper – since the expense of grubbing out the existing hedgerows would be avoided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Chalfont </a:t>
            </a:r>
            <a:r>
              <a:rPr lang="en-GB" smtClean="0"/>
              <a:t>St </a:t>
            </a:r>
            <a:r>
              <a:rPr lang="en-GB" smtClean="0"/>
              <a:t>Peter </a:t>
            </a:r>
            <a:r>
              <a:rPr lang="en-GB" smtClean="0"/>
              <a:t>Vent Shaft</a:t>
            </a:r>
            <a:endParaRPr lang="en-GB"/>
          </a:p>
        </p:txBody>
      </p:sp>
      <p:pic>
        <p:nvPicPr>
          <p:cNvPr id="4" name="Picture 3" descr="CStP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608512" cy="3894149"/>
          </a:xfrm>
          <a:prstGeom prst="rect">
            <a:avLst/>
          </a:prstGeom>
        </p:spPr>
      </p:pic>
      <p:pic>
        <p:nvPicPr>
          <p:cNvPr id="3" name="Picture 2" descr="CStP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80729"/>
            <a:ext cx="4725405" cy="3546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052736"/>
            <a:ext cx="4062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While the site is only 300m from the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A413, HS2 have proposed a 2 mile route  along residential roads through </a:t>
            </a:r>
            <a:b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400" b="1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Chalfont St Peter.</a:t>
            </a:r>
            <a:endParaRPr lang="en-GB" sz="1400" b="1" smtClean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2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smtClean="0">
            <a:solidFill>
              <a:srgbClr val="000066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HS2SC</Template>
  <TotalTime>1249</TotalTime>
  <Words>122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HS2SC</vt:lpstr>
      <vt:lpstr>Chilterns Tunnel  Vent Shafts</vt:lpstr>
      <vt:lpstr>Contents</vt:lpstr>
      <vt:lpstr>Little Missenden</vt:lpstr>
      <vt:lpstr>Little Missenden</vt:lpstr>
      <vt:lpstr>Amersham Vent Shaft</vt:lpstr>
      <vt:lpstr>Amersham Vent Shaft</vt:lpstr>
      <vt:lpstr>Chalfont St Giles Vent Shaft</vt:lpstr>
      <vt:lpstr>Chalfont St Giles Vent Shaft</vt:lpstr>
      <vt:lpstr>Chalfont St Peter Vent Shaft</vt:lpstr>
      <vt:lpstr>Chalfont St Peter Vent Shaft</vt:lpstr>
    </vt:vector>
  </TitlesOfParts>
  <Company>Chartridge Scientific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Chilterns Tunnel Vent Shafts</dc:title>
  <dc:creator>Jim Conboy</dc:creator>
  <cp:lastModifiedBy>Jim Conboy</cp:lastModifiedBy>
  <cp:revision>28</cp:revision>
  <dcterms:created xsi:type="dcterms:W3CDTF">2015-01-02T16:29:44Z</dcterms:created>
  <dcterms:modified xsi:type="dcterms:W3CDTF">2015-01-03T13:19:35Z</dcterms:modified>
</cp:coreProperties>
</file>